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442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991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45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05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905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744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637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418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18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82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774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CB063-8117-4B17-815D-DEF012F1D351}" type="datetimeFigureOut">
              <a:rPr lang="de-DE" smtClean="0"/>
              <a:t>06.06.2022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D1537-C002-434C-A6FD-6DC18751AF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755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6D60.743407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5400000">
            <a:off x="-684419" y="2132214"/>
            <a:ext cx="3875898" cy="188602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br>
              <a:rPr lang="de-DE" sz="1000" b="1" dirty="0">
                <a:latin typeface="Century Gothic" panose="020B0502020202020204" pitchFamily="34" charset="0"/>
              </a:rPr>
            </a:br>
            <a:r>
              <a:rPr lang="de-DE" sz="1100" b="1" dirty="0">
                <a:latin typeface="Century Gothic" panose="020B0502020202020204" pitchFamily="34" charset="0"/>
              </a:rPr>
              <a:t>Landkreis</a:t>
            </a:r>
            <a:r>
              <a:rPr lang="de-DE" sz="1100" dirty="0">
                <a:latin typeface="Century Gothic" panose="020B0502020202020204" pitchFamily="34" charset="0"/>
              </a:rPr>
              <a:t>:	</a:t>
            </a:r>
            <a:r>
              <a:rPr lang="de-DE" sz="1100" b="1" dirty="0">
                <a:latin typeface="Century Gothic" panose="020B0502020202020204" pitchFamily="34" charset="0"/>
              </a:rPr>
              <a:t>Lindau (Bodensee)</a:t>
            </a:r>
            <a:br>
              <a:rPr lang="de-DE" sz="1100" dirty="0">
                <a:latin typeface="Century Gothic" panose="020B0502020202020204" pitchFamily="34" charset="0"/>
              </a:rPr>
            </a:br>
            <a:r>
              <a:rPr lang="de-DE" sz="1100" b="1" dirty="0">
                <a:latin typeface="Century Gothic" panose="020B0502020202020204" pitchFamily="34" charset="0"/>
              </a:rPr>
              <a:t>Hegering:	</a:t>
            </a:r>
            <a:br>
              <a:rPr lang="de-DE" sz="1100" dirty="0">
                <a:latin typeface="Century Gothic" panose="020B0502020202020204" pitchFamily="34" charset="0"/>
              </a:rPr>
            </a:br>
            <a:r>
              <a:rPr lang="de-DE" sz="1100" b="1" dirty="0">
                <a:latin typeface="Century Gothic" panose="020B0502020202020204" pitchFamily="34" charset="0"/>
              </a:rPr>
              <a:t>Jagdrevier:     </a:t>
            </a:r>
            <a:br>
              <a:rPr lang="de-DE" sz="1100" dirty="0">
                <a:latin typeface="Century Gothic" panose="020B0502020202020204" pitchFamily="34" charset="0"/>
              </a:rPr>
            </a:br>
            <a:r>
              <a:rPr lang="de-DE" sz="1100" b="1" dirty="0">
                <a:latin typeface="Century Gothic" panose="020B0502020202020204" pitchFamily="34" charset="0"/>
              </a:rPr>
              <a:t>Jagdpächter:</a:t>
            </a:r>
            <a:br>
              <a:rPr lang="de-DE" sz="1100" dirty="0">
                <a:latin typeface="Century Gothic" panose="020B0502020202020204" pitchFamily="34" charset="0"/>
              </a:rPr>
            </a:br>
            <a:r>
              <a:rPr lang="de-DE" sz="1100" b="1" dirty="0" err="1">
                <a:latin typeface="Century Gothic" panose="020B0502020202020204" pitchFamily="34" charset="0"/>
              </a:rPr>
              <a:t>Erleger</a:t>
            </a:r>
            <a:r>
              <a:rPr lang="de-DE" sz="1100" b="1" dirty="0">
                <a:latin typeface="Century Gothic" panose="020B0502020202020204" pitchFamily="34" charset="0"/>
              </a:rPr>
              <a:t>: _________________________________________</a:t>
            </a:r>
            <a:br>
              <a:rPr lang="de-DE" sz="1100" dirty="0">
                <a:latin typeface="Century Gothic" panose="020B0502020202020204" pitchFamily="34" charset="0"/>
              </a:rPr>
            </a:br>
            <a:r>
              <a:rPr lang="de-DE" sz="1100" b="1" dirty="0">
                <a:latin typeface="Century Gothic" panose="020B0502020202020204" pitchFamily="34" charset="0"/>
              </a:rPr>
              <a:t>Abschusstag: _________  Gewicht aufgebr. mit Haupt:___ kg</a:t>
            </a:r>
            <a:br>
              <a:rPr lang="de-DE" sz="1100" b="1" dirty="0">
                <a:latin typeface="Century Gothic" panose="020B0502020202020204" pitchFamily="34" charset="0"/>
              </a:rPr>
            </a:br>
            <a:r>
              <a:rPr lang="de-DE" sz="1100" b="1" dirty="0">
                <a:latin typeface="Century Gothic" panose="020B0502020202020204" pitchFamily="34" charset="0"/>
              </a:rPr>
              <a:t>Wahrscheinliches Alter: _____ Jahre</a:t>
            </a:r>
            <a:br>
              <a:rPr lang="de-DE" sz="1100" dirty="0">
                <a:latin typeface="Century Gothic" panose="020B0502020202020204" pitchFamily="34" charset="0"/>
              </a:rPr>
            </a:br>
            <a:r>
              <a:rPr lang="de-DE" sz="1100" b="1" dirty="0">
                <a:latin typeface="Century Gothic" panose="020B0502020202020204" pitchFamily="34" charset="0"/>
              </a:rPr>
              <a:t>Bemerkungen</a:t>
            </a:r>
            <a:r>
              <a:rPr lang="de-DE" sz="1000" b="1" dirty="0">
                <a:latin typeface="Century Gothic" panose="020B0502020202020204" pitchFamily="34" charset="0"/>
              </a:rPr>
              <a:t>: ______________________________________</a:t>
            </a:r>
            <a:br>
              <a:rPr lang="de-DE" sz="1000" dirty="0">
                <a:latin typeface="Century Gothic" panose="020B0502020202020204" pitchFamily="34" charset="0"/>
              </a:rPr>
            </a:br>
            <a:endParaRPr lang="de-DE" sz="1000" dirty="0">
              <a:latin typeface="Century Gothic" panose="020B0502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71620" y="67561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Century Gothic" panose="020B0502020202020204" pitchFamily="34" charset="0"/>
              </a:rPr>
              <a:t>Kreisjagdverband </a:t>
            </a:r>
          </a:p>
          <a:p>
            <a:pPr algn="ctr"/>
            <a:r>
              <a:rPr lang="de-DE" sz="1200" b="1" dirty="0">
                <a:latin typeface="Century Gothic" panose="020B0502020202020204" pitchFamily="34" charset="0"/>
              </a:rPr>
              <a:t>Lindau e.V.</a:t>
            </a:r>
          </a:p>
        </p:txBody>
      </p:sp>
      <p:pic>
        <p:nvPicPr>
          <p:cNvPr id="1026" name="Picture 7" descr="cid:image001.png@01CFC84D.7D25F3F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37123" y="4326154"/>
            <a:ext cx="400123" cy="48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 rot="5400000">
            <a:off x="-1008619" y="1736813"/>
            <a:ext cx="4464494" cy="20882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 rot="5400000">
            <a:off x="1451066" y="2070975"/>
            <a:ext cx="3875898" cy="201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br>
              <a:rPr lang="de-DE" sz="1000" b="1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Landkreis</a:t>
            </a:r>
            <a:r>
              <a:rPr lang="de-DE" sz="1000" dirty="0">
                <a:latin typeface="Century Gothic" panose="020B0502020202020204" pitchFamily="34" charset="0"/>
              </a:rPr>
              <a:t>:	</a:t>
            </a:r>
            <a:r>
              <a:rPr lang="de-DE" sz="1000" b="1" dirty="0">
                <a:latin typeface="Century Gothic" panose="020B0502020202020204" pitchFamily="34" charset="0"/>
              </a:rPr>
              <a:t>Lindau (Bodensee)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Hegering:	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Jagdrevier:      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Jagdpächter:  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 err="1">
                <a:latin typeface="Century Gothic" panose="020B0502020202020204" pitchFamily="34" charset="0"/>
              </a:rPr>
              <a:t>Erleger</a:t>
            </a:r>
            <a:r>
              <a:rPr lang="de-DE" sz="1000" b="1" dirty="0">
                <a:latin typeface="Century Gothic" panose="020B0502020202020204" pitchFamily="34" charset="0"/>
              </a:rPr>
              <a:t>:  ___________________________________________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Abschusstag: _________  Gewicht </a:t>
            </a:r>
            <a:r>
              <a:rPr lang="de-DE" sz="1000" b="1" dirty="0" err="1">
                <a:latin typeface="Century Gothic" panose="020B0502020202020204" pitchFamily="34" charset="0"/>
              </a:rPr>
              <a:t>aufgebr</a:t>
            </a:r>
            <a:r>
              <a:rPr lang="de-DE" sz="1000" b="1" dirty="0">
                <a:latin typeface="Century Gothic" panose="020B0502020202020204" pitchFamily="34" charset="0"/>
              </a:rPr>
              <a:t>. mit Haupt:___ kg</a:t>
            </a:r>
            <a:br>
              <a:rPr lang="de-DE" sz="1000" b="1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Wahrscheinliches Alter: _____ Jahre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Bemerkungen: ______________________________________</a:t>
            </a:r>
            <a:br>
              <a:rPr lang="de-DE" sz="1000" dirty="0">
                <a:latin typeface="Century Gothic" panose="020B0502020202020204" pitchFamily="34" charset="0"/>
              </a:rPr>
            </a:br>
            <a:endParaRPr lang="de-DE" sz="1000" dirty="0">
              <a:latin typeface="Century Gothic" panose="020B0502020202020204" pitchFamily="34" charset="0"/>
            </a:endParaRPr>
          </a:p>
        </p:txBody>
      </p:sp>
      <p:pic>
        <p:nvPicPr>
          <p:cNvPr id="9" name="Picture 7" descr="cid:image001.png@01CFC84D.7D25F3F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23881" y="4321138"/>
            <a:ext cx="400123" cy="48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/>
        </p:nvSpPr>
        <p:spPr>
          <a:xfrm rot="5400000">
            <a:off x="1118488" y="1712626"/>
            <a:ext cx="4468879" cy="2132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465812" y="67968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Century Gothic" panose="020B0502020202020204" pitchFamily="34" charset="0"/>
              </a:rPr>
              <a:t>Kreisjagdverband </a:t>
            </a:r>
          </a:p>
          <a:p>
            <a:pPr algn="ctr"/>
            <a:r>
              <a:rPr lang="de-DE" sz="1200" b="1" dirty="0">
                <a:latin typeface="Century Gothic" panose="020B0502020202020204" pitchFamily="34" charset="0"/>
              </a:rPr>
              <a:t>Lindau e.V.</a:t>
            </a:r>
          </a:p>
        </p:txBody>
      </p:sp>
      <p:sp>
        <p:nvSpPr>
          <p:cNvPr id="12" name="Rechteck 11"/>
          <p:cNvSpPr/>
          <p:nvPr/>
        </p:nvSpPr>
        <p:spPr>
          <a:xfrm rot="5400000">
            <a:off x="3255472" y="1714817"/>
            <a:ext cx="4468879" cy="2132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625816" y="69322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Century Gothic" panose="020B0502020202020204" pitchFamily="34" charset="0"/>
              </a:rPr>
              <a:t>Kreisjagdverband </a:t>
            </a:r>
          </a:p>
          <a:p>
            <a:pPr algn="ctr"/>
            <a:r>
              <a:rPr lang="de-DE" sz="1200" b="1" dirty="0">
                <a:latin typeface="Century Gothic" panose="020B0502020202020204" pitchFamily="34" charset="0"/>
              </a:rPr>
              <a:t>Lindau e.V.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 rot="5400000">
            <a:off x="3551963" y="2066905"/>
            <a:ext cx="3875898" cy="201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br>
              <a:rPr lang="de-DE" sz="1000" b="1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Landkreis</a:t>
            </a:r>
            <a:r>
              <a:rPr lang="de-DE" sz="1000" dirty="0">
                <a:latin typeface="Century Gothic" panose="020B0502020202020204" pitchFamily="34" charset="0"/>
              </a:rPr>
              <a:t>:	</a:t>
            </a:r>
            <a:r>
              <a:rPr lang="de-DE" sz="1000" b="1" dirty="0">
                <a:latin typeface="Century Gothic" panose="020B0502020202020204" pitchFamily="34" charset="0"/>
              </a:rPr>
              <a:t>Lindau (Bodensee)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Hegering:	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Jagdrevier:      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Jagdpächter:  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 err="1">
                <a:latin typeface="Century Gothic" panose="020B0502020202020204" pitchFamily="34" charset="0"/>
              </a:rPr>
              <a:t>Erleger</a:t>
            </a:r>
            <a:r>
              <a:rPr lang="de-DE" sz="1000" b="1" dirty="0">
                <a:latin typeface="Century Gothic" panose="020B0502020202020204" pitchFamily="34" charset="0"/>
              </a:rPr>
              <a:t>:  ___________________________________________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Abschusstag: _________  Gewicht </a:t>
            </a:r>
            <a:r>
              <a:rPr lang="de-DE" sz="1000" b="1" dirty="0" err="1">
                <a:latin typeface="Century Gothic" panose="020B0502020202020204" pitchFamily="34" charset="0"/>
              </a:rPr>
              <a:t>aufgebr</a:t>
            </a:r>
            <a:r>
              <a:rPr lang="de-DE" sz="1000" b="1" dirty="0">
                <a:latin typeface="Century Gothic" panose="020B0502020202020204" pitchFamily="34" charset="0"/>
              </a:rPr>
              <a:t>. mit Haupt:___ kg</a:t>
            </a:r>
            <a:br>
              <a:rPr lang="de-DE" sz="1000" b="1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Wahrscheinliches Alter: _____ Jahre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Bemerkungen: ______________________________________</a:t>
            </a:r>
            <a:br>
              <a:rPr lang="de-DE" sz="1000" dirty="0">
                <a:latin typeface="Century Gothic" panose="020B0502020202020204" pitchFamily="34" charset="0"/>
              </a:rPr>
            </a:br>
            <a:endParaRPr lang="de-DE" sz="1000" dirty="0">
              <a:latin typeface="Century Gothic" panose="020B0502020202020204" pitchFamily="34" charset="0"/>
            </a:endParaRPr>
          </a:p>
        </p:txBody>
      </p:sp>
      <p:pic>
        <p:nvPicPr>
          <p:cNvPr id="15" name="Picture 7" descr="cid:image001.png@01CFC84D.7D25F3F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36865" y="4341110"/>
            <a:ext cx="400123" cy="48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hteck 15"/>
          <p:cNvSpPr/>
          <p:nvPr/>
        </p:nvSpPr>
        <p:spPr>
          <a:xfrm rot="5400000">
            <a:off x="5387694" y="1717010"/>
            <a:ext cx="4468879" cy="2132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6758037" y="69322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Century Gothic" panose="020B0502020202020204" pitchFamily="34" charset="0"/>
              </a:rPr>
              <a:t>Kreisjagdverband </a:t>
            </a:r>
          </a:p>
          <a:p>
            <a:pPr algn="ctr"/>
            <a:r>
              <a:rPr lang="de-DE" sz="1200" b="1" dirty="0">
                <a:latin typeface="Century Gothic" panose="020B0502020202020204" pitchFamily="34" charset="0"/>
              </a:rPr>
              <a:t>Lindau e.V.</a:t>
            </a:r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 rot="5400000">
            <a:off x="5684184" y="2086773"/>
            <a:ext cx="3875898" cy="201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br>
              <a:rPr lang="de-DE" sz="1000" b="1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Landkreis</a:t>
            </a:r>
            <a:r>
              <a:rPr lang="de-DE" sz="1000" dirty="0">
                <a:latin typeface="Century Gothic" panose="020B0502020202020204" pitchFamily="34" charset="0"/>
              </a:rPr>
              <a:t>:	</a:t>
            </a:r>
            <a:r>
              <a:rPr lang="de-DE" sz="1000" b="1" dirty="0">
                <a:latin typeface="Century Gothic" panose="020B0502020202020204" pitchFamily="34" charset="0"/>
              </a:rPr>
              <a:t>Lindau (Bodensee)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Hegering:	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Jagdrevier:      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Jagdpächter:  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 err="1">
                <a:latin typeface="Century Gothic" panose="020B0502020202020204" pitchFamily="34" charset="0"/>
              </a:rPr>
              <a:t>Erleger</a:t>
            </a:r>
            <a:r>
              <a:rPr lang="de-DE" sz="1000" b="1" dirty="0">
                <a:latin typeface="Century Gothic" panose="020B0502020202020204" pitchFamily="34" charset="0"/>
              </a:rPr>
              <a:t>:  ___________________________________________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Abschusstag: _________  Gewicht </a:t>
            </a:r>
            <a:r>
              <a:rPr lang="de-DE" sz="1000" b="1" dirty="0" err="1">
                <a:latin typeface="Century Gothic" panose="020B0502020202020204" pitchFamily="34" charset="0"/>
              </a:rPr>
              <a:t>aufgebr</a:t>
            </a:r>
            <a:r>
              <a:rPr lang="de-DE" sz="1000" b="1" dirty="0">
                <a:latin typeface="Century Gothic" panose="020B0502020202020204" pitchFamily="34" charset="0"/>
              </a:rPr>
              <a:t>. mit Haupt:___ kg</a:t>
            </a:r>
            <a:br>
              <a:rPr lang="de-DE" sz="1000" b="1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Wahrscheinliches Alter: _____ Jahre</a:t>
            </a:r>
            <a:br>
              <a:rPr lang="de-DE" sz="1000" dirty="0">
                <a:latin typeface="Century Gothic" panose="020B0502020202020204" pitchFamily="34" charset="0"/>
              </a:rPr>
            </a:br>
            <a:r>
              <a:rPr lang="de-DE" sz="1000" b="1" dirty="0">
                <a:latin typeface="Century Gothic" panose="020B0502020202020204" pitchFamily="34" charset="0"/>
              </a:rPr>
              <a:t>Bemerkungen: ______________________________________</a:t>
            </a:r>
            <a:br>
              <a:rPr lang="de-DE" sz="1000" dirty="0">
                <a:latin typeface="Century Gothic" panose="020B0502020202020204" pitchFamily="34" charset="0"/>
              </a:rPr>
            </a:br>
            <a:endParaRPr lang="de-DE" sz="1000" dirty="0">
              <a:latin typeface="Century Gothic" panose="020B0502020202020204" pitchFamily="34" charset="0"/>
            </a:endParaRPr>
          </a:p>
        </p:txBody>
      </p:sp>
      <p:pic>
        <p:nvPicPr>
          <p:cNvPr id="19" name="Picture 7" descr="cid:image001.png@01CFC84D.7D25F3F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087948" y="4346333"/>
            <a:ext cx="400123" cy="48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33870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Larissa</vt:lpstr>
      <vt:lpstr> Landkreis: Lindau (Bodensee) Hegering:  Jagdrevier:      Jagdpächter: Erleger: _________________________________________ Abschusstag: _________  Gewicht aufgebr. mit Haupt:___ kg Wahrscheinliches Alter: _____ Jahre Bemerkungen: ______________________________________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Landkreis: Lindau Hegering: 2 Leiblachtal Jagdrevier: Jagdpächter: _______________________ Erleger:____________________________ Abschusstag: ______ Gewicht aufgebr.mit Haupt: kg Wahrscheinliches Alter: Bemerkungen:</dc:title>
  <dc:creator>Vorlage</dc:creator>
  <cp:lastModifiedBy>Volker Herforth</cp:lastModifiedBy>
  <cp:revision>10</cp:revision>
  <cp:lastPrinted>2018-04-16T15:09:34Z</cp:lastPrinted>
  <dcterms:created xsi:type="dcterms:W3CDTF">2018-04-16T13:47:26Z</dcterms:created>
  <dcterms:modified xsi:type="dcterms:W3CDTF">2022-06-06T16:10:23Z</dcterms:modified>
</cp:coreProperties>
</file>